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60" r:id="rId9"/>
    <p:sldId id="261" r:id="rId10"/>
    <p:sldId id="262" r:id="rId11"/>
    <p:sldId id="276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7" r:id="rId21"/>
    <p:sldId id="26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65"/>
    <p:restoredTop sz="80694"/>
  </p:normalViewPr>
  <p:slideViewPr>
    <p:cSldViewPr snapToGrid="0" snapToObjects="1">
      <p:cViewPr>
        <p:scale>
          <a:sx n="110" d="100"/>
          <a:sy n="110" d="100"/>
        </p:scale>
        <p:origin x="209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1D0-1460-8345-A246-82B3D976F80E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0B64-96E5-E343-8F01-D31FEDCA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2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1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6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1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2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4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1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60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0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6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77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04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2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7CF1B-2837-A144-8160-0071D9E5207D}" type="datetime1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EB2-0725-424C-90B6-20EBA800E299}" type="datetime1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26F-90A9-364B-82D1-2280B73F38C3}" type="datetime1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33CB8-7344-054E-802A-5C5688FE88CF}" type="datetime1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6599-C8CD-D548-88F0-E6DA99B3FABF}" type="datetime1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B491-2C7C-9A43-87DF-10A59C4C0737}" type="datetime1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E602-0550-E04F-A840-BCED4F16FEDB}" type="datetime1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6AC44-8C1A-0C4E-A75A-BF33E63BEE5B}" type="datetime1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28650" y="841249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ACE2-EB88-3549-90D8-90F8B58FEF6D}" type="datetime1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9BA3-D322-964B-9306-D72E5C4AE2AB}" type="datetime1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9200-6A40-4B42-8C7A-9C3D2DA24274}" type="datetime1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5739"/>
            <a:ext cx="7886700" cy="65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AF38-A60D-C44E-8C58-B5E3AA332B2A}" type="datetime1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57" y="185738"/>
            <a:ext cx="293393" cy="6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Landmark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Jifu Zhao</a:t>
            </a:r>
          </a:p>
          <a:p>
            <a:r>
              <a:rPr lang="en-US" dirty="0" smtClean="0"/>
              <a:t>04/26/2018, Urbana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Siamese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922814" y="3444648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2815" y="5306106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A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2815" y="289764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Output A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00500" y="2109786"/>
            <a:ext cx="1183822" cy="44903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Similarity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84322" y="3444648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4322" y="5306106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>
                <a:solidFill>
                  <a:schemeClr val="tx1"/>
                </a:solidFill>
              </a:rPr>
              <a:t>Input </a:t>
            </a:r>
            <a:r>
              <a:rPr lang="en-US" sz="1350">
                <a:solidFill>
                  <a:schemeClr val="tx1"/>
                </a:solidFill>
              </a:rPr>
              <a:t>B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4322" y="289764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Output </a:t>
            </a:r>
            <a:r>
              <a:rPr lang="en-US" sz="1350" dirty="0">
                <a:solidFill>
                  <a:schemeClr val="tx1"/>
                </a:solidFill>
              </a:rPr>
              <a:t>B</a:t>
            </a:r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9" idx="1"/>
            <a:endCxn id="5" idx="3"/>
          </p:cNvCxnSpPr>
          <p:nvPr/>
        </p:nvCxnSpPr>
        <p:spPr>
          <a:xfrm flipH="1">
            <a:off x="4000500" y="4261076"/>
            <a:ext cx="118382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</p:cNvCxnSpPr>
          <p:nvPr/>
        </p:nvCxnSpPr>
        <p:spPr>
          <a:xfrm flipV="1">
            <a:off x="3461659" y="5077505"/>
            <a:ext cx="2129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457044" y="3216047"/>
            <a:ext cx="2129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8" idx="1"/>
          </p:cNvCxnSpPr>
          <p:nvPr/>
        </p:nvCxnSpPr>
        <p:spPr>
          <a:xfrm flipV="1">
            <a:off x="3461658" y="2334304"/>
            <a:ext cx="538842" cy="563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0"/>
            <a:endCxn id="8" idx="3"/>
          </p:cNvCxnSpPr>
          <p:nvPr/>
        </p:nvCxnSpPr>
        <p:spPr>
          <a:xfrm flipH="1" flipV="1">
            <a:off x="5184322" y="2334304"/>
            <a:ext cx="538844" cy="563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0"/>
          </p:cNvCxnSpPr>
          <p:nvPr/>
        </p:nvCxnSpPr>
        <p:spPr>
          <a:xfrm flipH="1" flipV="1">
            <a:off x="4592411" y="1861456"/>
            <a:ext cx="1" cy="248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56141" y="1593704"/>
            <a:ext cx="1272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Output</a:t>
            </a:r>
            <a:endParaRPr lang="en-US" sz="135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717698" y="3219993"/>
            <a:ext cx="2129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723165" y="5077505"/>
            <a:ext cx="2129" cy="228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80089" y="3603850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327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11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712418" y="5035314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804559" y="4300087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804560" y="5128810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739402" y="4222633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703229" y="5514975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428126" y="4717996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  <a:endParaRPr lang="en-US" sz="1350"/>
          </a:p>
        </p:txBody>
      </p:sp>
      <p:sp>
        <p:nvSpPr>
          <p:cNvPr id="33" name="TextBox 32"/>
          <p:cNvSpPr txBox="1"/>
          <p:nvPr/>
        </p:nvSpPr>
        <p:spPr>
          <a:xfrm>
            <a:off x="3457103" y="5236399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  <a:endParaRPr lang="en-US" sz="1350" dirty="0"/>
          </a:p>
        </p:txBody>
      </p:sp>
      <p:sp>
        <p:nvSpPr>
          <p:cNvPr id="34" name="TextBox 33"/>
          <p:cNvSpPr txBox="1"/>
          <p:nvPr/>
        </p:nvSpPr>
        <p:spPr>
          <a:xfrm>
            <a:off x="2455109" y="3942448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  <a:endParaRPr lang="en-US" sz="1350" dirty="0"/>
          </a:p>
        </p:txBody>
      </p:sp>
      <p:sp>
        <p:nvSpPr>
          <p:cNvPr id="21" name="Curved Down Arrow 20"/>
          <p:cNvSpPr/>
          <p:nvPr/>
        </p:nvSpPr>
        <p:spPr>
          <a:xfrm>
            <a:off x="3436723" y="3434817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98223" y="5067397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309512" y="4185078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510024" y="5514975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913931" y="4750079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  <a:endParaRPr 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6263899" y="5236399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  <a:endParaRPr lang="en-US" sz="1350" dirty="0"/>
          </a:p>
        </p:txBody>
      </p:sp>
      <p:sp>
        <p:nvSpPr>
          <p:cNvPr id="42" name="TextBox 41"/>
          <p:cNvSpPr txBox="1"/>
          <p:nvPr/>
        </p:nvSpPr>
        <p:spPr>
          <a:xfrm>
            <a:off x="7025219" y="3904894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  <a:endParaRPr lang="en-US" sz="1350" dirty="0"/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290364" y="4239847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290364" y="5160893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757202" y="3661994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158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23522" y="3553392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3523" y="541485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a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3523" y="2979337"/>
            <a:ext cx="1077686" cy="3454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85030" y="3553392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85030" y="541485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p 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8709" y="2979337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12" idx="1"/>
          </p:cNvCxnSpPr>
          <p:nvPr/>
        </p:nvCxnSpPr>
        <p:spPr>
          <a:xfrm flipH="1">
            <a:off x="2801208" y="4369820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262367" y="5186249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57752" y="3324791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2"/>
          </p:cNvCxnSpPr>
          <p:nvPr/>
        </p:nvCxnSpPr>
        <p:spPr>
          <a:xfrm flipH="1" flipV="1">
            <a:off x="4517553" y="3297744"/>
            <a:ext cx="854" cy="2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23873" y="5186249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01208" y="4127446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6240217" y="3553392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40217" y="541485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n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40217" y="2979337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056395" y="4369820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73593" y="3311267"/>
            <a:ext cx="7596" cy="24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779060" y="5186249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56395" y="4127446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671366" y="1984923"/>
                <a:ext cx="3820120" cy="39303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0}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21" y="1503564"/>
                <a:ext cx="5093493" cy="524041"/>
              </a:xfrm>
              <a:prstGeom prst="rect">
                <a:avLst/>
              </a:prstGeom>
              <a:blipFill rotWithShape="0">
                <a:blip r:embed="rId3"/>
                <a:stretch>
                  <a:fillRect t="-50000" b="-693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2263430" y="2405282"/>
            <a:ext cx="1308048" cy="5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7551" y="2400803"/>
            <a:ext cx="6322" cy="57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342245" y="2391618"/>
            <a:ext cx="1436815" cy="57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92760" y="2447237"/>
            <a:ext cx="4084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f(a)</a:t>
            </a:r>
            <a:endParaRPr lang="en-US" sz="1350" dirty="0"/>
          </a:p>
        </p:txBody>
      </p:sp>
      <p:sp>
        <p:nvSpPr>
          <p:cNvPr id="40" name="Rectangle 39"/>
          <p:cNvSpPr/>
          <p:nvPr/>
        </p:nvSpPr>
        <p:spPr>
          <a:xfrm>
            <a:off x="3962556" y="1647471"/>
            <a:ext cx="10098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/>
              <a:t>Triplet Loss </a:t>
            </a:r>
            <a:endParaRPr lang="en-US" sz="1350" dirty="0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3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Triplet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0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6172"/>
            <a:ext cx="5334000" cy="373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6172"/>
            <a:ext cx="5334000" cy="373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6172"/>
            <a:ext cx="5334000" cy="3733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998482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2010977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45855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9897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444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45855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9896" y="2387123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9034" y="23871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45853" y="344863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2443" y="45296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45853" y="452956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92442" y="5604427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0" y="1014707"/>
            <a:ext cx="6734051" cy="5050538"/>
          </a:xfrm>
        </p:spPr>
      </p:pic>
    </p:spTree>
    <p:extLst>
      <p:ext uri="{BB962C8B-B14F-4D97-AF65-F5344CB8AC3E}">
        <p14:creationId xmlns:p14="http://schemas.microsoft.com/office/powerpoint/2010/main" val="10034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23395"/>
            <a:ext cx="7886700" cy="3505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70472"/>
            <a:ext cx="7886700" cy="3505200"/>
          </a:xfrm>
        </p:spPr>
      </p:pic>
    </p:spTree>
    <p:extLst>
      <p:ext uri="{BB962C8B-B14F-4D97-AF65-F5344CB8AC3E}">
        <p14:creationId xmlns:p14="http://schemas.microsoft.com/office/powerpoint/2010/main" val="48956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Guessing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Classical Multiclass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8B912F2-40E4-AB44-9FAA-19FD2B3B6E92}" vid="{6B07A6FA-D1DD-4B41-8D20-86DE3CA488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UIUC169_2</Template>
  <TotalTime>100</TotalTime>
  <Words>187</Words>
  <Application>Microsoft Macintosh PowerPoint</Application>
  <PresentationFormat>On-screen Show (4:3)</PresentationFormat>
  <Paragraphs>102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Cambria Math</vt:lpstr>
      <vt:lpstr>Arial</vt:lpstr>
      <vt:lpstr>Office Theme</vt:lpstr>
      <vt:lpstr>Landmark Recognition</vt:lpstr>
      <vt:lpstr>Introduction</vt:lpstr>
      <vt:lpstr>Data</vt:lpstr>
      <vt:lpstr>Data</vt:lpstr>
      <vt:lpstr>Data</vt:lpstr>
      <vt:lpstr>Data</vt:lpstr>
      <vt:lpstr>Methodology</vt:lpstr>
      <vt:lpstr>Random Guessing</vt:lpstr>
      <vt:lpstr>Classical Multiclass Classification</vt:lpstr>
      <vt:lpstr>Siamese Network</vt:lpstr>
      <vt:lpstr>Triplet Loss</vt:lpstr>
      <vt:lpstr>Triplet Network</vt:lpstr>
      <vt:lpstr>Triplet Network</vt:lpstr>
      <vt:lpstr>Triplet Network</vt:lpstr>
      <vt:lpstr>Training</vt:lpstr>
      <vt:lpstr>Results</vt:lpstr>
      <vt:lpstr>Results</vt:lpstr>
      <vt:lpstr>Results</vt:lpstr>
      <vt:lpstr>Results</vt:lpstr>
      <vt:lpstr>Results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Jifu Zhao</dc:creator>
  <cp:lastModifiedBy>Jifu Zhao</cp:lastModifiedBy>
  <cp:revision>14</cp:revision>
  <dcterms:created xsi:type="dcterms:W3CDTF">2018-04-02T19:28:20Z</dcterms:created>
  <dcterms:modified xsi:type="dcterms:W3CDTF">2018-04-04T00:23:49Z</dcterms:modified>
</cp:coreProperties>
</file>